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5" r:id="rId3"/>
    <p:sldId id="257" r:id="rId4"/>
    <p:sldId id="336" r:id="rId5"/>
    <p:sldId id="337" r:id="rId6"/>
    <p:sldId id="329" r:id="rId7"/>
    <p:sldId id="339" r:id="rId8"/>
    <p:sldId id="330" r:id="rId9"/>
    <p:sldId id="326" r:id="rId10"/>
    <p:sldId id="350" r:id="rId11"/>
    <p:sldId id="327" r:id="rId12"/>
    <p:sldId id="331" r:id="rId13"/>
    <p:sldId id="338" r:id="rId14"/>
    <p:sldId id="351" r:id="rId15"/>
    <p:sldId id="352" r:id="rId16"/>
    <p:sldId id="353" r:id="rId17"/>
    <p:sldId id="354" r:id="rId18"/>
    <p:sldId id="346" r:id="rId19"/>
    <p:sldId id="34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4531" autoAdjust="0"/>
  </p:normalViewPr>
  <p:slideViewPr>
    <p:cSldViewPr snapToGrid="0">
      <p:cViewPr varScale="1">
        <p:scale>
          <a:sx n="89" d="100"/>
          <a:sy n="89" d="100"/>
        </p:scale>
        <p:origin x="8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96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1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4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2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5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391C665-0D14-40A8-5AA1-C5CB2E76BD9D}"/>
              </a:ext>
            </a:extLst>
          </p:cNvPr>
          <p:cNvGrpSpPr/>
          <p:nvPr/>
        </p:nvGrpSpPr>
        <p:grpSpPr>
          <a:xfrm>
            <a:off x="2952740" y="4151662"/>
            <a:ext cx="2807530" cy="2258503"/>
            <a:chOff x="7672226" y="3166556"/>
            <a:chExt cx="2853950" cy="2295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249A7F-A241-32F1-1CB6-1C20ABF90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8936"/>
            <a:stretch/>
          </p:blipFill>
          <p:spPr>
            <a:xfrm>
              <a:off x="7672226" y="3166556"/>
              <a:ext cx="962300" cy="22958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7CFB76-9C1A-A787-BAC0-5BA4E390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132"/>
            <a:stretch/>
          </p:blipFill>
          <p:spPr>
            <a:xfrm>
              <a:off x="8624231" y="3166556"/>
              <a:ext cx="1901945" cy="229584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 (Transparent Activity)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49" y="951535"/>
            <a:ext cx="3121335" cy="481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28" y="949563"/>
            <a:ext cx="3852107" cy="972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802" y="9515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951535"/>
            <a:ext cx="162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3603628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Themes.xml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039225" y="2391534"/>
            <a:ext cx="100572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3185176"/>
            <a:ext cx="11908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1E091170-16F4-09B6-894D-D68270FE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941"/>
          <a:stretch/>
        </p:blipFill>
        <p:spPr bwMode="auto">
          <a:xfrm>
            <a:off x="472133" y="3338735"/>
            <a:ext cx="1973150" cy="339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447FC9-7617-44F3-9B49-0B96E6B2EA72}"/>
              </a:ext>
            </a:extLst>
          </p:cNvPr>
          <p:cNvSpPr/>
          <p:nvPr/>
        </p:nvSpPr>
        <p:spPr>
          <a:xfrm>
            <a:off x="3909516" y="4155761"/>
            <a:ext cx="1850754" cy="5679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DC3620-99D4-21A6-F27B-36935E271447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760270" y="4439732"/>
            <a:ext cx="376724" cy="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71A632-1BCA-EE8D-F263-DEB439474109}"/>
              </a:ext>
            </a:extLst>
          </p:cNvPr>
          <p:cNvSpPr txBox="1"/>
          <p:nvPr/>
        </p:nvSpPr>
        <p:spPr>
          <a:xfrm>
            <a:off x="6136994" y="431685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1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5B6BC-CD93-F411-FFB4-2C20195F42CD}"/>
              </a:ext>
            </a:extLst>
          </p:cNvPr>
          <p:cNvSpPr/>
          <p:nvPr/>
        </p:nvSpPr>
        <p:spPr>
          <a:xfrm>
            <a:off x="3909516" y="4767262"/>
            <a:ext cx="1850754" cy="779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7BEA9C-EECE-288E-63B5-211ADA0A579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760270" y="5156992"/>
            <a:ext cx="417137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620FDC-C21F-BB80-5FC7-B65709F7DA85}"/>
              </a:ext>
            </a:extLst>
          </p:cNvPr>
          <p:cNvSpPr txBox="1"/>
          <p:nvPr/>
        </p:nvSpPr>
        <p:spPr>
          <a:xfrm>
            <a:off x="6177407" y="503388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2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C04A5-C47E-E85E-780F-ADBA6657EFA6}"/>
              </a:ext>
            </a:extLst>
          </p:cNvPr>
          <p:cNvSpPr/>
          <p:nvPr/>
        </p:nvSpPr>
        <p:spPr>
          <a:xfrm>
            <a:off x="3909516" y="5590283"/>
            <a:ext cx="1850754" cy="8198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88365B-4487-ED9D-C156-597C5E1EB184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5760270" y="5997132"/>
            <a:ext cx="417137" cy="30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F1B0D7-5C97-9E39-5B15-7AB51C765856}"/>
              </a:ext>
            </a:extLst>
          </p:cNvPr>
          <p:cNvSpPr txBox="1"/>
          <p:nvPr/>
        </p:nvSpPr>
        <p:spPr>
          <a:xfrm>
            <a:off x="6177407" y="587402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닫기 버튼 클릭 </a:t>
            </a:r>
            <a:r>
              <a:rPr lang="en-US" altLang="ko-KR" sz="1000" dirty="0"/>
              <a:t>(Back)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CE713-6B47-B085-48E6-83EBEAED0439}"/>
              </a:ext>
            </a:extLst>
          </p:cNvPr>
          <p:cNvCxnSpPr>
            <a:cxnSpLocks/>
          </p:cNvCxnSpPr>
          <p:nvPr/>
        </p:nvCxnSpPr>
        <p:spPr>
          <a:xfrm flipV="1">
            <a:off x="1255434" y="5199506"/>
            <a:ext cx="273955" cy="2201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53CB60-F544-3EC5-90F0-2E195430C43F}"/>
              </a:ext>
            </a:extLst>
          </p:cNvPr>
          <p:cNvCxnSpPr>
            <a:cxnSpLocks/>
          </p:cNvCxnSpPr>
          <p:nvPr/>
        </p:nvCxnSpPr>
        <p:spPr>
          <a:xfrm>
            <a:off x="2240783" y="5150146"/>
            <a:ext cx="0" cy="539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D28EE7-EAFB-6C04-0DBB-4C2D3E388EFD}"/>
              </a:ext>
            </a:extLst>
          </p:cNvPr>
          <p:cNvCxnSpPr>
            <a:cxnSpLocks/>
          </p:cNvCxnSpPr>
          <p:nvPr/>
        </p:nvCxnSpPr>
        <p:spPr>
          <a:xfrm flipH="1">
            <a:off x="1301750" y="6144275"/>
            <a:ext cx="361658" cy="1739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D946352-58D5-0ECF-02BC-0447BD11C507}"/>
              </a:ext>
            </a:extLst>
          </p:cNvPr>
          <p:cNvCxnSpPr>
            <a:cxnSpLocks/>
          </p:cNvCxnSpPr>
          <p:nvPr/>
        </p:nvCxnSpPr>
        <p:spPr>
          <a:xfrm>
            <a:off x="1301750" y="6362700"/>
            <a:ext cx="36165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8B4763-F960-3C95-A3EB-E3DB8EC3AE16}"/>
              </a:ext>
            </a:extLst>
          </p:cNvPr>
          <p:cNvSpPr txBox="1"/>
          <p:nvPr/>
        </p:nvSpPr>
        <p:spPr>
          <a:xfrm>
            <a:off x="7841389" y="4005294"/>
            <a:ext cx="4145824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특이사항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배경이 투명한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실행할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이전의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onPause </a:t>
            </a:r>
            <a:r>
              <a:rPr lang="ko-KR" altLang="en-US" sz="1000" dirty="0"/>
              <a:t>상태에서 머물러 있는다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000" dirty="0"/>
              <a:t>onStop</a:t>
            </a:r>
            <a:r>
              <a:rPr lang="ko-KR" altLang="en-US" sz="1000" dirty="0"/>
              <a:t>이 호출되지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5A94BAF-9562-8AFF-BCC2-59651E7019CB}"/>
              </a:ext>
            </a:extLst>
          </p:cNvPr>
          <p:cNvCxnSpPr/>
          <p:nvPr/>
        </p:nvCxnSpPr>
        <p:spPr>
          <a:xfrm>
            <a:off x="1171575" y="1314450"/>
            <a:ext cx="22609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1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37A3F9-6C38-A993-4771-BAD1E18FAB2F}"/>
              </a:ext>
            </a:extLst>
          </p:cNvPr>
          <p:cNvGrpSpPr/>
          <p:nvPr/>
        </p:nvGrpSpPr>
        <p:grpSpPr>
          <a:xfrm>
            <a:off x="5798878" y="821158"/>
            <a:ext cx="3344217" cy="2073497"/>
            <a:chOff x="5008948" y="1275164"/>
            <a:chExt cx="4044489" cy="250768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F1681D7-005B-5723-B676-B9A222349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9" r="82213"/>
            <a:stretch/>
          </p:blipFill>
          <p:spPr>
            <a:xfrm>
              <a:off x="5008948" y="1275164"/>
              <a:ext cx="1009863" cy="250542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612D05C-106B-E677-901B-78ED1D276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09"/>
            <a:stretch/>
          </p:blipFill>
          <p:spPr>
            <a:xfrm>
              <a:off x="6018811" y="1277422"/>
              <a:ext cx="3034626" cy="2505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076" y="3884726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829" y="3884726"/>
            <a:ext cx="1620000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8B934-46CA-58F2-6907-9A1989E34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491" y="975442"/>
            <a:ext cx="4635113" cy="2763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E8E5F-DCBC-17A7-9E3D-425F411D0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49" y="4358271"/>
            <a:ext cx="2861126" cy="111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11ABB3-ECC5-CBDF-1448-730D6F6202FC}"/>
              </a:ext>
            </a:extLst>
          </p:cNvPr>
          <p:cNvSpPr txBox="1"/>
          <p:nvPr/>
        </p:nvSpPr>
        <p:spPr>
          <a:xfrm>
            <a:off x="311149" y="746498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311149" y="411205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354BF-ACB7-F4D6-5E73-5E9E9944F7FC}"/>
              </a:ext>
            </a:extLst>
          </p:cNvPr>
          <p:cNvSpPr txBox="1"/>
          <p:nvPr/>
        </p:nvSpPr>
        <p:spPr>
          <a:xfrm>
            <a:off x="220996" y="3739043"/>
            <a:ext cx="495659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Handler( ).</a:t>
            </a:r>
            <a:r>
              <a:rPr lang="en-US" altLang="ko-KR" sz="800" dirty="0" err="1"/>
              <a:t>postDelayed</a:t>
            </a:r>
            <a:r>
              <a:rPr lang="en-US" altLang="ko-KR" sz="800" dirty="0"/>
              <a:t>( )</a:t>
            </a:r>
            <a:r>
              <a:rPr lang="ko-KR" altLang="en-US" sz="800" dirty="0"/>
              <a:t>를 통해 </a:t>
            </a:r>
            <a:r>
              <a:rPr lang="en-US" altLang="ko-KR" sz="800" dirty="0"/>
              <a:t>SPLASH_TIMEOUT (2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r>
              <a:rPr lang="ko-KR" altLang="en-US" sz="800" dirty="0"/>
              <a:t>가 지난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를 시작하도록 한다</a:t>
            </a:r>
            <a:r>
              <a:rPr lang="en-US" altLang="ko-KR" sz="800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3FFBF8-1308-3D94-A9E2-61C0CD0D13D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461076" y="5324726"/>
            <a:ext cx="1196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EE9489-A421-8E92-7989-0F010BAF64B1}"/>
              </a:ext>
            </a:extLst>
          </p:cNvPr>
          <p:cNvSpPr txBox="1"/>
          <p:nvPr/>
        </p:nvSpPr>
        <p:spPr>
          <a:xfrm>
            <a:off x="7574690" y="5387794"/>
            <a:ext cx="91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초 뒤 이동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671B5-4948-8D08-175A-AD1C0F91ED87}"/>
              </a:ext>
            </a:extLst>
          </p:cNvPr>
          <p:cNvSpPr txBox="1"/>
          <p:nvPr/>
        </p:nvSpPr>
        <p:spPr>
          <a:xfrm>
            <a:off x="5798878" y="363799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8A6A1-0FE7-2D34-51EB-B634209749ED}"/>
              </a:ext>
            </a:extLst>
          </p:cNvPr>
          <p:cNvSpPr txBox="1"/>
          <p:nvPr/>
        </p:nvSpPr>
        <p:spPr>
          <a:xfrm>
            <a:off x="8573434" y="363799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LoginActivity</a:t>
            </a:r>
            <a:endParaRPr lang="en-US" altLang="ko-KR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9AA79F-FFA4-14B8-6F00-45154AF4CB66}"/>
              </a:ext>
            </a:extLst>
          </p:cNvPr>
          <p:cNvSpPr/>
          <p:nvPr/>
        </p:nvSpPr>
        <p:spPr>
          <a:xfrm>
            <a:off x="6633891" y="825460"/>
            <a:ext cx="1597287" cy="505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C24C49-28BF-1D66-39AA-03CD4F972369}"/>
              </a:ext>
            </a:extLst>
          </p:cNvPr>
          <p:cNvSpPr/>
          <p:nvPr/>
        </p:nvSpPr>
        <p:spPr>
          <a:xfrm>
            <a:off x="6633891" y="1857906"/>
            <a:ext cx="1597287" cy="6702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D0B4AC-0A84-D6BB-A54F-FC61267E92C9}"/>
              </a:ext>
            </a:extLst>
          </p:cNvPr>
          <p:cNvSpPr/>
          <p:nvPr/>
        </p:nvSpPr>
        <p:spPr>
          <a:xfrm>
            <a:off x="6633891" y="2528171"/>
            <a:ext cx="1597287" cy="3646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63C65-209A-6D23-83F1-77D046144534}"/>
              </a:ext>
            </a:extLst>
          </p:cNvPr>
          <p:cNvSpPr txBox="1"/>
          <p:nvPr/>
        </p:nvSpPr>
        <p:spPr>
          <a:xfrm>
            <a:off x="9509164" y="95488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3ECE29-5863-1442-5DD7-2FCCC8ED0CD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8231178" y="1077991"/>
            <a:ext cx="127798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77B018-13FB-DB6A-2A93-C37C6A854A22}"/>
              </a:ext>
            </a:extLst>
          </p:cNvPr>
          <p:cNvSpPr txBox="1"/>
          <p:nvPr/>
        </p:nvSpPr>
        <p:spPr>
          <a:xfrm>
            <a:off x="9509163" y="2072911"/>
            <a:ext cx="203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초 뒤</a:t>
            </a:r>
            <a:r>
              <a:rPr lang="en-US" altLang="ko-KR" sz="1000" dirty="0"/>
              <a:t>, Login Activity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7F866-092B-3ABC-30A1-593C9A35CAD6}"/>
              </a:ext>
            </a:extLst>
          </p:cNvPr>
          <p:cNvSpPr txBox="1"/>
          <p:nvPr/>
        </p:nvSpPr>
        <p:spPr>
          <a:xfrm>
            <a:off x="9509164" y="2585366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1FEBBA-0F89-C2CA-F91D-390828B91C72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8231178" y="2193039"/>
            <a:ext cx="1277985" cy="29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8D7098-52C8-EA34-E1D0-4697B06E5076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8231178" y="2708477"/>
            <a:ext cx="1277986" cy="20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8CCC239-6A86-CEBA-71B9-8274A0BD5D47}"/>
              </a:ext>
            </a:extLst>
          </p:cNvPr>
          <p:cNvSpPr txBox="1"/>
          <p:nvPr/>
        </p:nvSpPr>
        <p:spPr>
          <a:xfrm>
            <a:off x="5798878" y="2962721"/>
            <a:ext cx="6216910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Run </a:t>
            </a:r>
            <a:r>
              <a:rPr lang="ko-KR" altLang="en-US" sz="800" dirty="0"/>
              <a:t>함수가 모두 끝난 뒤에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가 실행된다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MainActivity</a:t>
            </a:r>
            <a:r>
              <a:rPr lang="ko-KR" altLang="en-US" sz="800" dirty="0"/>
              <a:t>의 </a:t>
            </a:r>
            <a:r>
              <a:rPr lang="en-US" altLang="ko-KR" sz="800" dirty="0"/>
              <a:t>onPause</a:t>
            </a:r>
            <a:r>
              <a:rPr lang="ko-KR" altLang="en-US" sz="800" dirty="0"/>
              <a:t> 이후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의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, </a:t>
            </a:r>
            <a:r>
              <a:rPr lang="en-US" altLang="ko-KR" sz="800" dirty="0" err="1"/>
              <a:t>onStart</a:t>
            </a:r>
            <a:r>
              <a:rPr lang="en-US" altLang="ko-KR" sz="800" dirty="0"/>
              <a:t>, </a:t>
            </a:r>
            <a:r>
              <a:rPr lang="en-US" altLang="ko-KR" sz="800" dirty="0" err="1"/>
              <a:t>onResume</a:t>
            </a:r>
            <a:r>
              <a:rPr lang="ko-KR" altLang="en-US" sz="800" dirty="0"/>
              <a:t>이 불린 다음에 </a:t>
            </a:r>
            <a:r>
              <a:rPr lang="en-US" altLang="ko-KR" sz="800" dirty="0"/>
              <a:t>onStop, </a:t>
            </a:r>
            <a:r>
              <a:rPr lang="en-US" altLang="ko-KR" sz="800" dirty="0" err="1"/>
              <a:t>onDestroy</a:t>
            </a:r>
            <a:r>
              <a:rPr lang="ko-KR" altLang="en-US" sz="800" dirty="0"/>
              <a:t>가 호출된다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8291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</a:t>
            </a:r>
            <a:r>
              <a:rPr lang="ko-KR" altLang="en-US" sz="1500" dirty="0"/>
              <a:t> </a:t>
            </a:r>
            <a:r>
              <a:rPr lang="en-US" altLang="ko-KR" sz="1500" dirty="0"/>
              <a:t>Life</a:t>
            </a:r>
            <a:r>
              <a:rPr lang="ko-KR" altLang="en-US" sz="1500" dirty="0"/>
              <a:t> </a:t>
            </a:r>
            <a:r>
              <a:rPr lang="en-US" altLang="ko-KR" sz="1500" dirty="0"/>
              <a:t>Cycle</a:t>
            </a:r>
            <a:r>
              <a:rPr lang="ko-KR" altLang="en-US" sz="1500" dirty="0"/>
              <a:t> </a:t>
            </a:r>
            <a:r>
              <a:rPr lang="en-US" altLang="ko-KR" sz="1500" dirty="0"/>
              <a:t>(Rotate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1087596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Activity</a:t>
            </a:r>
            <a:r>
              <a:rPr lang="ko-KR" altLang="en-US" sz="800" dirty="0"/>
              <a:t>안에서 사용자가 변경한 내용들은 메모리에 보존된다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onPause( )</a:t>
            </a:r>
            <a:r>
              <a:rPr lang="ko-KR" altLang="en-US" sz="800" dirty="0">
                <a:solidFill>
                  <a:srgbClr val="FF0000"/>
                </a:solidFill>
              </a:rPr>
              <a:t>를 호출하기 전에 </a:t>
            </a:r>
            <a:r>
              <a:rPr lang="en-US" altLang="ko-KR" sz="800" dirty="0" err="1">
                <a:solidFill>
                  <a:srgbClr val="FF0000"/>
                </a:solidFill>
              </a:rPr>
              <a:t>onSaveInstanceState</a:t>
            </a:r>
            <a:r>
              <a:rPr lang="en-US" altLang="ko-KR" sz="800" dirty="0">
                <a:solidFill>
                  <a:srgbClr val="FF0000"/>
                </a:solidFill>
              </a:rPr>
              <a:t>( )</a:t>
            </a:r>
            <a:r>
              <a:rPr lang="ko-KR" altLang="en-US" sz="800" dirty="0">
                <a:solidFill>
                  <a:srgbClr val="FF0000"/>
                </a:solidFill>
              </a:rPr>
              <a:t>를 호출</a:t>
            </a:r>
            <a:r>
              <a:rPr lang="ko-KR" altLang="en-US" sz="800" dirty="0"/>
              <a:t>하여 </a:t>
            </a:r>
            <a:r>
              <a:rPr lang="en-US" altLang="ko-KR" sz="800" dirty="0"/>
              <a:t>Bundle </a:t>
            </a:r>
            <a:r>
              <a:rPr lang="ko-KR" altLang="en-US" sz="800" dirty="0"/>
              <a:t>객체에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동적인 상태를 저장한다</a:t>
            </a:r>
            <a:r>
              <a:rPr lang="en-US" altLang="ko-KR" sz="800" dirty="0"/>
              <a:t>.  </a:t>
            </a:r>
            <a:r>
              <a:rPr lang="en-US" altLang="ko-KR" sz="800" b="1" dirty="0">
                <a:solidFill>
                  <a:srgbClr val="0000FF"/>
                </a:solidFill>
              </a:rPr>
              <a:t>-&gt; onStop( ) </a:t>
            </a:r>
            <a:r>
              <a:rPr lang="ko-KR" altLang="en-US" sz="800" b="1" dirty="0">
                <a:solidFill>
                  <a:srgbClr val="0000FF"/>
                </a:solidFill>
              </a:rPr>
              <a:t>호출 이후에 </a:t>
            </a:r>
            <a:r>
              <a:rPr lang="en-US" altLang="ko-KR" sz="800" b="1" dirty="0" err="1">
                <a:solidFill>
                  <a:srgbClr val="0000FF"/>
                </a:solidFill>
              </a:rPr>
              <a:t>onSaveInstanceState</a:t>
            </a:r>
            <a:r>
              <a:rPr lang="en-US" altLang="ko-KR" sz="800" b="1" dirty="0">
                <a:solidFill>
                  <a:srgbClr val="0000FF"/>
                </a:solidFill>
              </a:rPr>
              <a:t>( ) </a:t>
            </a:r>
            <a:r>
              <a:rPr lang="ko-KR" altLang="en-US" sz="800" b="1" dirty="0">
                <a:solidFill>
                  <a:srgbClr val="0000FF"/>
                </a:solidFill>
              </a:rPr>
              <a:t>호출됨</a:t>
            </a:r>
            <a:endParaRPr lang="en-US" altLang="ko-KR" sz="800" b="1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App</a:t>
            </a:r>
            <a:r>
              <a:rPr lang="ko-KR" altLang="en-US" sz="800" dirty="0"/>
              <a:t>이 </a:t>
            </a:r>
            <a:r>
              <a:rPr lang="en-US" altLang="ko-KR" sz="800" dirty="0" err="1"/>
              <a:t>destory</a:t>
            </a:r>
            <a:r>
              <a:rPr lang="ko-KR" altLang="en-US" sz="800" dirty="0"/>
              <a:t>된 후</a:t>
            </a:r>
            <a:r>
              <a:rPr lang="en-US" altLang="ko-KR" sz="800" dirty="0"/>
              <a:t>, </a:t>
            </a:r>
            <a:r>
              <a:rPr lang="ko-KR" altLang="en-US" sz="800" dirty="0"/>
              <a:t>다시 </a:t>
            </a:r>
            <a:r>
              <a:rPr lang="en-US" altLang="ko-KR" sz="800" dirty="0"/>
              <a:t>create</a:t>
            </a:r>
            <a:r>
              <a:rPr lang="ko-KR" altLang="en-US" sz="800" dirty="0"/>
              <a:t>될 때</a:t>
            </a:r>
            <a:r>
              <a:rPr lang="en-US" altLang="ko-KR" sz="800" dirty="0"/>
              <a:t>, </a:t>
            </a:r>
            <a:r>
              <a:rPr lang="en-US" altLang="ko-KR" sz="800" dirty="0" err="1">
                <a:solidFill>
                  <a:srgbClr val="FF0000"/>
                </a:solidFill>
              </a:rPr>
              <a:t>onCreate</a:t>
            </a:r>
            <a:r>
              <a:rPr lang="en-US" altLang="ko-KR" sz="800" dirty="0">
                <a:solidFill>
                  <a:srgbClr val="FF0000"/>
                </a:solidFill>
              </a:rPr>
              <a:t>( ) </a:t>
            </a:r>
            <a:r>
              <a:rPr lang="ko-KR" altLang="en-US" sz="800" dirty="0">
                <a:solidFill>
                  <a:srgbClr val="FF0000"/>
                </a:solidFill>
              </a:rPr>
              <a:t>메소드 다음으로 </a:t>
            </a:r>
            <a:r>
              <a:rPr lang="en-US" altLang="ko-KR" sz="800" dirty="0" err="1">
                <a:solidFill>
                  <a:srgbClr val="FF0000"/>
                </a:solidFill>
              </a:rPr>
              <a:t>onRestoreInstanceState</a:t>
            </a:r>
            <a:r>
              <a:rPr lang="en-US" altLang="ko-KR" sz="800" dirty="0">
                <a:solidFill>
                  <a:srgbClr val="FF0000"/>
                </a:solidFill>
              </a:rPr>
              <a:t>( )</a:t>
            </a:r>
            <a:r>
              <a:rPr lang="ko-KR" altLang="en-US" sz="800" dirty="0">
                <a:solidFill>
                  <a:srgbClr val="FF0000"/>
                </a:solidFill>
              </a:rPr>
              <a:t>를 호출</a:t>
            </a:r>
            <a:r>
              <a:rPr lang="ko-KR" altLang="en-US" sz="800" dirty="0"/>
              <a:t>하여 이전에 저장했던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상태를 불러온다</a:t>
            </a:r>
            <a:r>
              <a:rPr lang="en-US" altLang="ko-KR" sz="800" dirty="0"/>
              <a:t>.  </a:t>
            </a:r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en-US" altLang="ko-KR" sz="800" b="1" dirty="0" err="1">
                <a:solidFill>
                  <a:srgbClr val="0000FF"/>
                </a:solidFill>
              </a:rPr>
              <a:t>onStart</a:t>
            </a:r>
            <a:r>
              <a:rPr lang="en-US" altLang="ko-KR" sz="800" b="1" dirty="0">
                <a:solidFill>
                  <a:srgbClr val="0000FF"/>
                </a:solidFill>
              </a:rPr>
              <a:t>(</a:t>
            </a:r>
            <a:r>
              <a:rPr lang="ko-KR" altLang="en-US" sz="800" b="1" dirty="0">
                <a:solidFill>
                  <a:srgbClr val="0000FF"/>
                </a:solidFill>
              </a:rPr>
              <a:t> </a:t>
            </a:r>
            <a:r>
              <a:rPr lang="en-US" altLang="ko-KR" sz="800" b="1" dirty="0">
                <a:solidFill>
                  <a:srgbClr val="0000FF"/>
                </a:solidFill>
              </a:rPr>
              <a:t>)</a:t>
            </a:r>
            <a:r>
              <a:rPr lang="ko-KR" altLang="en-US" sz="800" b="1" dirty="0">
                <a:solidFill>
                  <a:srgbClr val="0000FF"/>
                </a:solidFill>
              </a:rPr>
              <a:t> 호출 이후에 </a:t>
            </a:r>
            <a:r>
              <a:rPr lang="en-US" altLang="ko-KR" sz="800" b="1" dirty="0" err="1">
                <a:solidFill>
                  <a:srgbClr val="0000FF"/>
                </a:solidFill>
              </a:rPr>
              <a:t>onRestoreInstanceState</a:t>
            </a:r>
            <a:r>
              <a:rPr lang="en-US" altLang="ko-KR" sz="800" b="1" dirty="0">
                <a:solidFill>
                  <a:srgbClr val="0000FF"/>
                </a:solidFill>
              </a:rPr>
              <a:t>( ) </a:t>
            </a:r>
            <a:r>
              <a:rPr lang="ko-KR" altLang="en-US" sz="800" b="1" dirty="0">
                <a:solidFill>
                  <a:srgbClr val="0000FF"/>
                </a:solidFill>
              </a:rPr>
              <a:t>호출됨</a:t>
            </a:r>
            <a:endParaRPr lang="en-US" altLang="ko-KR" sz="8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508" y="1881574"/>
            <a:ext cx="2746492" cy="45406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1655" y="4380223"/>
            <a:ext cx="1237938" cy="22007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575" y="4777766"/>
            <a:ext cx="2472743" cy="1390918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336B360-F5C9-F757-038C-3F8F0675C219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5679593" y="5473225"/>
            <a:ext cx="621982" cy="73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938A34D7-BC12-47C7-39C7-0866F07A8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1" r="52833" b="25225"/>
          <a:stretch/>
        </p:blipFill>
        <p:spPr bwMode="auto">
          <a:xfrm>
            <a:off x="587750" y="1526858"/>
            <a:ext cx="2472540" cy="52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6B558D-5B1C-7F85-C209-5DF102D4E29E}"/>
              </a:ext>
            </a:extLst>
          </p:cNvPr>
          <p:cNvGrpSpPr/>
          <p:nvPr/>
        </p:nvGrpSpPr>
        <p:grpSpPr>
          <a:xfrm>
            <a:off x="4441655" y="1932640"/>
            <a:ext cx="1971660" cy="2157054"/>
            <a:chOff x="7092848" y="2984451"/>
            <a:chExt cx="2856081" cy="31246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D3D79-20EB-FD52-F00A-0C12AE713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8774"/>
            <a:stretch/>
          </p:blipFill>
          <p:spPr>
            <a:xfrm>
              <a:off x="7092848" y="2984451"/>
              <a:ext cx="974225" cy="31246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6EDF9E-570B-2B97-DF05-7373883F7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048"/>
            <a:stretch/>
          </p:blipFill>
          <p:spPr>
            <a:xfrm>
              <a:off x="8043862" y="2984451"/>
              <a:ext cx="1905067" cy="312463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3F7AD1-6B37-1BC9-5E02-B910790E82C3}"/>
              </a:ext>
            </a:extLst>
          </p:cNvPr>
          <p:cNvSpPr/>
          <p:nvPr/>
        </p:nvSpPr>
        <p:spPr>
          <a:xfrm>
            <a:off x="5114199" y="1930987"/>
            <a:ext cx="1299116" cy="426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C054-D623-97D6-6AB2-60660FB8485C}"/>
              </a:ext>
            </a:extLst>
          </p:cNvPr>
          <p:cNvSpPr/>
          <p:nvPr/>
        </p:nvSpPr>
        <p:spPr>
          <a:xfrm>
            <a:off x="5114199" y="2349954"/>
            <a:ext cx="1299116" cy="11645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5B9D95-127C-4A62-31D4-1D74CFAAC002}"/>
              </a:ext>
            </a:extLst>
          </p:cNvPr>
          <p:cNvSpPr/>
          <p:nvPr/>
        </p:nvSpPr>
        <p:spPr>
          <a:xfrm>
            <a:off x="5114199" y="3510961"/>
            <a:ext cx="1299116" cy="5787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7CC059-22C7-78A5-6A33-0B81D829F014}"/>
              </a:ext>
            </a:extLst>
          </p:cNvPr>
          <p:cNvSpPr/>
          <p:nvPr/>
        </p:nvSpPr>
        <p:spPr>
          <a:xfrm>
            <a:off x="730318" y="1813229"/>
            <a:ext cx="1334226" cy="13566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087744-F7DC-E23B-A696-52D03595D11C}"/>
              </a:ext>
            </a:extLst>
          </p:cNvPr>
          <p:cNvSpPr/>
          <p:nvPr/>
        </p:nvSpPr>
        <p:spPr>
          <a:xfrm>
            <a:off x="730318" y="3207365"/>
            <a:ext cx="1334226" cy="20913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55B61-5122-D837-E2C2-F7C0F482A2F1}"/>
              </a:ext>
            </a:extLst>
          </p:cNvPr>
          <p:cNvSpPr/>
          <p:nvPr/>
        </p:nvSpPr>
        <p:spPr>
          <a:xfrm>
            <a:off x="730318" y="5355288"/>
            <a:ext cx="1334226" cy="8861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70C9B0-91A5-48DE-068E-ABC0A575D1F1}"/>
              </a:ext>
            </a:extLst>
          </p:cNvPr>
          <p:cNvCxnSpPr>
            <a:stCxn id="36" idx="3"/>
            <a:endCxn id="25" idx="1"/>
          </p:cNvCxnSpPr>
          <p:nvPr/>
        </p:nvCxnSpPr>
        <p:spPr>
          <a:xfrm flipV="1">
            <a:off x="2064544" y="2144213"/>
            <a:ext cx="3049655" cy="3473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9F4F65-FE39-F5B7-DF91-C83FDD2A9465}"/>
              </a:ext>
            </a:extLst>
          </p:cNvPr>
          <p:cNvCxnSpPr>
            <a:cxnSpLocks/>
            <a:stCxn id="37" idx="3"/>
            <a:endCxn id="22" idx="3"/>
          </p:cNvCxnSpPr>
          <p:nvPr/>
        </p:nvCxnSpPr>
        <p:spPr>
          <a:xfrm flipV="1">
            <a:off x="2064544" y="3011167"/>
            <a:ext cx="3049655" cy="1241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78FC84-CA82-A9A7-ECD8-E2CD38014EC2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 flipV="1">
            <a:off x="2064544" y="3800328"/>
            <a:ext cx="3049655" cy="19980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3333"/>
          <a:stretch/>
        </p:blipFill>
        <p:spPr bwMode="auto">
          <a:xfrm>
            <a:off x="211106" y="1924142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03511F-971D-1839-98CF-D64701820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50" y="1387852"/>
            <a:ext cx="1215000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91F6D1-0ABB-684E-175C-A3DB3CAA9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143" y="5827764"/>
            <a:ext cx="5289582" cy="7791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143" y="1391284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996" y="1387852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04" y="1391284"/>
            <a:ext cx="1214999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A0D7B1-B4C2-FC94-C2A7-15AD76941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6557" y="1391284"/>
            <a:ext cx="1214999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F1552-3011-C2E2-9B6B-B65442D51B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52"/>
          <a:stretch/>
        </p:blipFill>
        <p:spPr>
          <a:xfrm>
            <a:off x="5473143" y="5111728"/>
            <a:ext cx="5289582" cy="6275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95"/>
          <a:stretch/>
        </p:blipFill>
        <p:spPr>
          <a:xfrm>
            <a:off x="5473143" y="4559905"/>
            <a:ext cx="5289582" cy="46440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DABE16-E0D2-401C-4641-A5290D422A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65"/>
          <a:stretch/>
        </p:blipFill>
        <p:spPr>
          <a:xfrm>
            <a:off x="5473143" y="4109359"/>
            <a:ext cx="5289582" cy="3282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797B8F9-42F2-FC69-494D-2ED60BA02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441"/>
          <a:stretch/>
        </p:blipFill>
        <p:spPr>
          <a:xfrm>
            <a:off x="5473143" y="3873077"/>
            <a:ext cx="5289582" cy="1290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905896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251835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577171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9902507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0B34D-220B-FD53-DBFF-EDD4EBCEDD26}"/>
              </a:ext>
            </a:extLst>
          </p:cNvPr>
          <p:cNvSpPr txBox="1"/>
          <p:nvPr/>
        </p:nvSpPr>
        <p:spPr>
          <a:xfrm>
            <a:off x="11232550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112559" y="411119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112559" y="4653609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112558" y="528702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3784-3AD2-01AD-72D1-467A0A64DBE2}"/>
              </a:ext>
            </a:extLst>
          </p:cNvPr>
          <p:cNvSpPr txBox="1"/>
          <p:nvPr/>
        </p:nvSpPr>
        <p:spPr>
          <a:xfrm>
            <a:off x="5112557" y="607883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112556" y="378654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" b="1150"/>
          <a:stretch/>
        </p:blipFill>
        <p:spPr bwMode="auto">
          <a:xfrm>
            <a:off x="211106" y="2214366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2" y="4317255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45" y="4313823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4653" y="4317255"/>
            <a:ext cx="1214999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5815393" y="484966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499845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1845784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3171120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4496456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454809" y="441837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454809" y="496079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454808" y="559420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454806" y="409372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6684E-0D01-7CB5-8655-0007AA3C7AD9}"/>
              </a:ext>
            </a:extLst>
          </p:cNvPr>
          <p:cNvSpPr txBox="1"/>
          <p:nvPr/>
        </p:nvSpPr>
        <p:spPr>
          <a:xfrm>
            <a:off x="157652" y="746498"/>
            <a:ext cx="553186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883" y="4317255"/>
            <a:ext cx="1214999" cy="216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0F61D5-AF25-538C-2379-FD03B3DD74B2}"/>
              </a:ext>
            </a:extLst>
          </p:cNvPr>
          <p:cNvGrpSpPr/>
          <p:nvPr/>
        </p:nvGrpSpPr>
        <p:grpSpPr>
          <a:xfrm>
            <a:off x="5815393" y="6156505"/>
            <a:ext cx="1979436" cy="524358"/>
            <a:chOff x="2630663" y="5301840"/>
            <a:chExt cx="1979436" cy="5243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C799C-375E-8994-FFEE-8E7AF78EA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8567"/>
            <a:stretch/>
          </p:blipFill>
          <p:spPr>
            <a:xfrm>
              <a:off x="2630663" y="5301840"/>
              <a:ext cx="648318" cy="5243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7B6357-FA0E-6AAD-D261-0EB736048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25"/>
            <a:stretch/>
          </p:blipFill>
          <p:spPr>
            <a:xfrm>
              <a:off x="3278981" y="5301841"/>
              <a:ext cx="1331118" cy="52435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34F35C-96A1-37BC-2958-16DBABFC0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5815393" y="5500498"/>
            <a:ext cx="5289582" cy="46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E7C845-62EA-45B3-A270-10A9FAB377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62474" r="379"/>
          <a:stretch/>
        </p:blipFill>
        <p:spPr>
          <a:xfrm>
            <a:off x="5815393" y="4142984"/>
            <a:ext cx="5289582" cy="174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1DF37-D6E0-FDC6-BA44-557653306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31888" r="379"/>
          <a:stretch/>
        </p:blipFill>
        <p:spPr>
          <a:xfrm>
            <a:off x="5815393" y="4425303"/>
            <a:ext cx="5289582" cy="31631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CCD32AD-FC49-C2FA-D1AF-F6ABE3798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64"/>
          <a:stretch/>
        </p:blipFill>
        <p:spPr bwMode="auto">
          <a:xfrm>
            <a:off x="6122271" y="893093"/>
            <a:ext cx="4176193" cy="57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738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91" y="1093979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680" y="1097411"/>
            <a:ext cx="1214237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b="2666"/>
          <a:stretch/>
        </p:blipFill>
        <p:spPr>
          <a:xfrm>
            <a:off x="5618822" y="412802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700491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04643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371766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9697102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258237" y="4770078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2910" y="1097411"/>
            <a:ext cx="1214237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34F35C-96A1-37BC-2958-16DBABFC0B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0" b="-1008"/>
          <a:stretch/>
        </p:blipFill>
        <p:spPr>
          <a:xfrm>
            <a:off x="5618822" y="4620830"/>
            <a:ext cx="5289582" cy="619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6D686-F86F-E9B6-76D0-997D548019FF}"/>
              </a:ext>
            </a:extLst>
          </p:cNvPr>
          <p:cNvSpPr txBox="1"/>
          <p:nvPr/>
        </p:nvSpPr>
        <p:spPr>
          <a:xfrm>
            <a:off x="311149" y="771779"/>
            <a:ext cx="4866641" cy="245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불리면 새로운 </a:t>
            </a:r>
            <a:r>
              <a:rPr lang="en-US" altLang="ko-KR" sz="1000" dirty="0"/>
              <a:t>task</a:t>
            </a:r>
            <a:r>
              <a:rPr lang="ko-KR" altLang="en-US" sz="1000" dirty="0"/>
              <a:t>를 만들고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</a:t>
            </a:r>
            <a:r>
              <a:rPr lang="en-US" altLang="ko-KR" sz="1000" dirty="0"/>
              <a:t>root activity</a:t>
            </a:r>
            <a:r>
              <a:rPr lang="ko-KR" altLang="en-US" sz="1000" dirty="0"/>
              <a:t>로 설정한다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동일한 </a:t>
            </a:r>
            <a:r>
              <a:rPr lang="en-US" altLang="ko-KR" sz="1000" dirty="0"/>
              <a:t>affinity</a:t>
            </a:r>
            <a:r>
              <a:rPr lang="ko-KR" altLang="en-US" sz="1000" dirty="0"/>
              <a:t>가 존재하지 않는 경우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동일한 </a:t>
            </a:r>
            <a:r>
              <a:rPr lang="en-US" altLang="ko-KR" sz="1000" dirty="0"/>
              <a:t>affinity</a:t>
            </a:r>
            <a:r>
              <a:rPr lang="ko-KR" altLang="en-US" sz="1000" dirty="0"/>
              <a:t>가 존재하는 경우에는 </a:t>
            </a:r>
            <a:r>
              <a:rPr lang="en-US" altLang="ko-KR" sz="1000" dirty="0"/>
              <a:t>stack </a:t>
            </a:r>
            <a:r>
              <a:rPr lang="ko-KR" altLang="en-US" sz="1000" dirty="0"/>
              <a:t>위에 추가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어느 한 </a:t>
            </a:r>
            <a:r>
              <a:rPr lang="en-US" altLang="ko-KR" sz="1000" dirty="0"/>
              <a:t>task</a:t>
            </a:r>
            <a:r>
              <a:rPr lang="ko-KR" altLang="en-US" sz="1000" dirty="0"/>
              <a:t>에서라도 존재한다면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재활용한다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해당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위에 쌓인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들은 </a:t>
            </a:r>
            <a:r>
              <a:rPr lang="en-US" altLang="ko-KR" sz="1000" dirty="0"/>
              <a:t>destroy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항상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root</a:t>
            </a:r>
            <a:r>
              <a:rPr lang="ko-KR" altLang="en-US" sz="1000" dirty="0"/>
              <a:t>에만 존재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3A7AB5-D713-2F03-4220-62D5C826B1CA}"/>
              </a:ext>
            </a:extLst>
          </p:cNvPr>
          <p:cNvGrpSpPr/>
          <p:nvPr/>
        </p:nvGrpSpPr>
        <p:grpSpPr>
          <a:xfrm>
            <a:off x="5618822" y="6048083"/>
            <a:ext cx="2109407" cy="743115"/>
            <a:chOff x="1759382" y="2767221"/>
            <a:chExt cx="3029122" cy="10671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377578-16BE-1C96-AAFD-9BC9BCB63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48" r="81430"/>
            <a:stretch/>
          </p:blipFill>
          <p:spPr>
            <a:xfrm>
              <a:off x="1759382" y="2767390"/>
              <a:ext cx="952501" cy="10669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27A2E9-BB35-B478-C8AE-F18CE6AB2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8587"/>
            <a:stretch/>
          </p:blipFill>
          <p:spPr>
            <a:xfrm>
              <a:off x="2711884" y="2767221"/>
              <a:ext cx="2076620" cy="106694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BBC45-3CED-118C-2CE7-2549D7389EF0}"/>
              </a:ext>
            </a:extLst>
          </p:cNvPr>
          <p:cNvSpPr txBox="1"/>
          <p:nvPr/>
        </p:nvSpPr>
        <p:spPr>
          <a:xfrm>
            <a:off x="11026627" y="813548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3D8A644-0E9A-CC98-E177-62429358D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0634" y="1097411"/>
            <a:ext cx="1214237" cy="21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90FDAD-57DE-0D01-0BC3-99FC542618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822" y="5392266"/>
            <a:ext cx="5289582" cy="4757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9D2597-FCC9-7093-8E52-E07CFEC909F4}"/>
              </a:ext>
            </a:extLst>
          </p:cNvPr>
          <p:cNvSpPr txBox="1"/>
          <p:nvPr/>
        </p:nvSpPr>
        <p:spPr>
          <a:xfrm>
            <a:off x="5258236" y="5491619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51E11-9092-D401-E53E-6FE277DA057A}"/>
              </a:ext>
            </a:extLst>
          </p:cNvPr>
          <p:cNvSpPr txBox="1"/>
          <p:nvPr/>
        </p:nvSpPr>
        <p:spPr>
          <a:xfrm>
            <a:off x="1977112" y="2919435"/>
            <a:ext cx="134373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SingleTask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C68781-7BBC-0DDC-D895-159E592256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8" b="2666"/>
          <a:stretch/>
        </p:blipFill>
        <p:spPr>
          <a:xfrm>
            <a:off x="5618822" y="3455982"/>
            <a:ext cx="5289582" cy="1428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56F6751-EB0F-A944-0F5D-A2F64A700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9" b="2666"/>
          <a:stretch/>
        </p:blipFill>
        <p:spPr>
          <a:xfrm>
            <a:off x="5618822" y="3713963"/>
            <a:ext cx="5289582" cy="298920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2FDD896-594E-4E16-3E0C-2E740D3F3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7"/>
          <a:stretch/>
        </p:blipFill>
        <p:spPr bwMode="auto">
          <a:xfrm>
            <a:off x="6443601" y="973389"/>
            <a:ext cx="3590512" cy="578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64F0C3-50B1-BCCD-00B4-C3CAA6D2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3253979"/>
            <a:ext cx="4866641" cy="80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EB6C7559-0FC2-9E2F-9D47-A4D407BC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42463" r="66179" b="40664"/>
          <a:stretch/>
        </p:blipFill>
        <p:spPr bwMode="auto">
          <a:xfrm>
            <a:off x="3489013" y="3598817"/>
            <a:ext cx="335161" cy="1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F13E348-FEB8-11F7-F120-88C89FBD1D3E}"/>
              </a:ext>
            </a:extLst>
          </p:cNvPr>
          <p:cNvSpPr txBox="1"/>
          <p:nvPr/>
        </p:nvSpPr>
        <p:spPr>
          <a:xfrm>
            <a:off x="1969202" y="5445289"/>
            <a:ext cx="134373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SingleTask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A5A346D3-79AC-0E0D-47F7-4FDA1DC2F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42463" r="66179" b="40664"/>
          <a:stretch/>
        </p:blipFill>
        <p:spPr bwMode="auto">
          <a:xfrm>
            <a:off x="3489013" y="4930938"/>
            <a:ext cx="335161" cy="1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9AED43-E37C-4A3E-E191-B239B244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4590990"/>
            <a:ext cx="3839547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02AD55A-2D30-5441-6011-D46960C13867}"/>
              </a:ext>
            </a:extLst>
          </p:cNvPr>
          <p:cNvCxnSpPr>
            <a:cxnSpLocks/>
          </p:cNvCxnSpPr>
          <p:nvPr/>
        </p:nvCxnSpPr>
        <p:spPr>
          <a:xfrm flipH="1">
            <a:off x="2757488" y="3886200"/>
            <a:ext cx="1728787" cy="883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3B7992-8DA5-5606-713A-3416542A2CBC}"/>
              </a:ext>
            </a:extLst>
          </p:cNvPr>
          <p:cNvSpPr txBox="1"/>
          <p:nvPr/>
        </p:nvSpPr>
        <p:spPr>
          <a:xfrm>
            <a:off x="71531" y="6015032"/>
            <a:ext cx="4866641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TaskAffinity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Activity </a:t>
            </a:r>
            <a:r>
              <a:rPr lang="ko-KR" altLang="en-US" sz="800" dirty="0"/>
              <a:t>실행 시</a:t>
            </a:r>
            <a:r>
              <a:rPr lang="en-US" altLang="ko-KR" sz="800" dirty="0"/>
              <a:t> </a:t>
            </a:r>
            <a:r>
              <a:rPr lang="ko-KR" altLang="en-US" sz="800" dirty="0"/>
              <a:t>신규 </a:t>
            </a:r>
            <a:r>
              <a:rPr lang="en-US" altLang="ko-KR" sz="800" dirty="0"/>
              <a:t>task</a:t>
            </a:r>
            <a:r>
              <a:rPr lang="ko-KR" altLang="en-US" sz="800" dirty="0"/>
              <a:t>를 만들 경우</a:t>
            </a:r>
            <a:r>
              <a:rPr lang="en-US" altLang="ko-KR" sz="800" dirty="0"/>
              <a:t>, </a:t>
            </a:r>
            <a:r>
              <a:rPr lang="ko-KR" altLang="en-US" sz="800" dirty="0"/>
              <a:t>어느 </a:t>
            </a:r>
            <a:r>
              <a:rPr lang="en-US" altLang="ko-KR" sz="800" dirty="0"/>
              <a:t>task</a:t>
            </a:r>
            <a:r>
              <a:rPr lang="ko-KR" altLang="en-US" sz="800" dirty="0"/>
              <a:t>에 속할 지 지정하는 위치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기본적으로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package </a:t>
            </a:r>
            <a:r>
              <a:rPr lang="ko-KR" altLang="en-US" sz="800" dirty="0"/>
              <a:t>이름으로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파일의 </a:t>
            </a:r>
            <a:r>
              <a:rPr lang="en-US" altLang="ko-KR" sz="800" dirty="0" err="1"/>
              <a:t>android:taskaffinity</a:t>
            </a:r>
            <a:r>
              <a:rPr lang="ko-KR" altLang="en-US" sz="800" dirty="0"/>
              <a:t>로 설정 가능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9801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738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91" y="1093979"/>
            <a:ext cx="1215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512"/>
          <a:stretch/>
        </p:blipFill>
        <p:spPr>
          <a:xfrm>
            <a:off x="5618822" y="412802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700491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04643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371766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2910" y="1097411"/>
            <a:ext cx="1214237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6D686-F86F-E9B6-76D0-997D548019FF}"/>
              </a:ext>
            </a:extLst>
          </p:cNvPr>
          <p:cNvSpPr txBox="1"/>
          <p:nvPr/>
        </p:nvSpPr>
        <p:spPr>
          <a:xfrm>
            <a:off x="311149" y="771779"/>
            <a:ext cx="4866641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SingleInstance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와 비슷하나 </a:t>
            </a:r>
            <a:r>
              <a:rPr lang="en-US" altLang="ko-KR" sz="1000" dirty="0"/>
              <a:t>SingleInstance</a:t>
            </a:r>
            <a:r>
              <a:rPr lang="ko-KR" altLang="en-US" sz="1000" dirty="0"/>
              <a:t>로 지정된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있는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추가되지 않는다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</a:t>
            </a:r>
            <a:r>
              <a:rPr lang="en-US" altLang="ko-KR" sz="1000" dirty="0"/>
              <a:t>SingleInstance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하나만 존재한다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AB775EF-FB84-AEEA-6ACA-1CDCCFDDC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601"/>
          <a:stretch/>
        </p:blipFill>
        <p:spPr>
          <a:xfrm>
            <a:off x="5618822" y="4856072"/>
            <a:ext cx="4042028" cy="64672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B86698-93C1-9C6C-C3BA-0F87E3EC8231}"/>
              </a:ext>
            </a:extLst>
          </p:cNvPr>
          <p:cNvGrpSpPr/>
          <p:nvPr/>
        </p:nvGrpSpPr>
        <p:grpSpPr>
          <a:xfrm>
            <a:off x="400685" y="2396634"/>
            <a:ext cx="4115510" cy="1472359"/>
            <a:chOff x="400685" y="2396634"/>
            <a:chExt cx="4115510" cy="147235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261B787-9B14-8F27-FE45-7F2F7DD86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0685" y="2396634"/>
              <a:ext cx="4115510" cy="147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E229DB-A049-EBB2-0423-2760AA01E11B}"/>
                </a:ext>
              </a:extLst>
            </p:cNvPr>
            <p:cNvSpPr txBox="1"/>
            <p:nvPr/>
          </p:nvSpPr>
          <p:spPr>
            <a:xfrm>
              <a:off x="1786572" y="2666895"/>
              <a:ext cx="1343736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SingleInstance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4C86021-7476-B178-1DC9-08E33430B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9436" r="70538" b="24443"/>
            <a:stretch/>
          </p:blipFill>
          <p:spPr bwMode="auto">
            <a:xfrm>
              <a:off x="3258101" y="2567200"/>
              <a:ext cx="1130300" cy="97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5A5AF26D-92AD-E731-43AC-1B05B1F90D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0" t="38684" r="6385" b="38292"/>
            <a:stretch/>
          </p:blipFill>
          <p:spPr bwMode="auto">
            <a:xfrm>
              <a:off x="3393639" y="2665275"/>
              <a:ext cx="850900" cy="33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50099F-B738-D310-C0C5-AA730C04F266}"/>
                </a:ext>
              </a:extLst>
            </p:cNvPr>
            <p:cNvSpPr/>
            <p:nvPr/>
          </p:nvSpPr>
          <p:spPr>
            <a:xfrm>
              <a:off x="3393639" y="2410059"/>
              <a:ext cx="850900" cy="181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9E4ABAA-4745-71FA-98DB-A331014B68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t="35140" r="512" b="32557"/>
          <a:stretch/>
        </p:blipFill>
        <p:spPr>
          <a:xfrm>
            <a:off x="5618822" y="3454003"/>
            <a:ext cx="5289582" cy="15001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371B09-F36B-6AED-7ABE-EFA0474A907D}"/>
              </a:ext>
            </a:extLst>
          </p:cNvPr>
          <p:cNvGrpSpPr/>
          <p:nvPr/>
        </p:nvGrpSpPr>
        <p:grpSpPr>
          <a:xfrm>
            <a:off x="5618822" y="3716951"/>
            <a:ext cx="5289582" cy="300097"/>
            <a:chOff x="5618822" y="3716951"/>
            <a:chExt cx="5289582" cy="30009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595B0ED-26AE-09AE-37A6-5B7573487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67697" r="512"/>
            <a:stretch/>
          </p:blipFill>
          <p:spPr>
            <a:xfrm>
              <a:off x="5618822" y="3716951"/>
              <a:ext cx="5289582" cy="15001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11BE34-3266-F75B-39D0-6699AE1D2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35140" r="512" b="32557"/>
            <a:stretch/>
          </p:blipFill>
          <p:spPr>
            <a:xfrm>
              <a:off x="5618822" y="3867029"/>
              <a:ext cx="5289582" cy="150019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349833-CB8B-0517-C509-ABAEA9D563A7}"/>
              </a:ext>
            </a:extLst>
          </p:cNvPr>
          <p:cNvSpPr/>
          <p:nvPr/>
        </p:nvSpPr>
        <p:spPr>
          <a:xfrm>
            <a:off x="5747314" y="4966207"/>
            <a:ext cx="3913536" cy="26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6FC1B6-114C-54A6-81DC-9380E86D6E64}"/>
              </a:ext>
            </a:extLst>
          </p:cNvPr>
          <p:cNvSpPr/>
          <p:nvPr/>
        </p:nvSpPr>
        <p:spPr>
          <a:xfrm>
            <a:off x="5747314" y="5369698"/>
            <a:ext cx="3913536" cy="13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8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822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675" y="1093979"/>
            <a:ext cx="1215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r="2479"/>
          <a:stretch/>
        </p:blipFill>
        <p:spPr>
          <a:xfrm>
            <a:off x="5618822" y="412802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6051575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397514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72285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3994" y="1097411"/>
            <a:ext cx="1214237" cy="21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AB775EF-FB84-AEEA-6ACA-1CDCCFDDC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601"/>
          <a:stretch/>
        </p:blipFill>
        <p:spPr>
          <a:xfrm>
            <a:off x="5618822" y="4856072"/>
            <a:ext cx="4042028" cy="64672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B86698-93C1-9C6C-C3BA-0F87E3EC8231}"/>
              </a:ext>
            </a:extLst>
          </p:cNvPr>
          <p:cNvGrpSpPr/>
          <p:nvPr/>
        </p:nvGrpSpPr>
        <p:grpSpPr>
          <a:xfrm>
            <a:off x="222326" y="2396634"/>
            <a:ext cx="4293869" cy="1472359"/>
            <a:chOff x="222326" y="2396634"/>
            <a:chExt cx="4293869" cy="147235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261B787-9B14-8F27-FE45-7F2F7DD86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0685" y="2396634"/>
              <a:ext cx="4115510" cy="147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E229DB-A049-EBB2-0423-2760AA01E11B}"/>
                </a:ext>
              </a:extLst>
            </p:cNvPr>
            <p:cNvSpPr txBox="1"/>
            <p:nvPr/>
          </p:nvSpPr>
          <p:spPr>
            <a:xfrm>
              <a:off x="222326" y="3363874"/>
              <a:ext cx="1607067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err="1"/>
                <a:t>SingleInstancePerTask</a:t>
              </a:r>
              <a:endParaRPr lang="en-US" altLang="ko-KR" sz="1000" b="1" dirty="0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4C86021-7476-B178-1DC9-08E33430B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9436" r="70538" b="24443"/>
            <a:stretch/>
          </p:blipFill>
          <p:spPr bwMode="auto">
            <a:xfrm>
              <a:off x="3258101" y="2567200"/>
              <a:ext cx="1130300" cy="97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5A5AF26D-92AD-E731-43AC-1B05B1F90D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0" t="38684" r="6385" b="38292"/>
            <a:stretch/>
          </p:blipFill>
          <p:spPr bwMode="auto">
            <a:xfrm>
              <a:off x="3393639" y="2665275"/>
              <a:ext cx="850900" cy="33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50099F-B738-D310-C0C5-AA730C04F266}"/>
                </a:ext>
              </a:extLst>
            </p:cNvPr>
            <p:cNvSpPr/>
            <p:nvPr/>
          </p:nvSpPr>
          <p:spPr>
            <a:xfrm>
              <a:off x="3393639" y="2410059"/>
              <a:ext cx="850900" cy="181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9E4ABAA-4745-71FA-98DB-A331014B68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t="35140" r="512" b="32557"/>
          <a:stretch/>
        </p:blipFill>
        <p:spPr>
          <a:xfrm>
            <a:off x="5618822" y="3454003"/>
            <a:ext cx="5289582" cy="15001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371B09-F36B-6AED-7ABE-EFA0474A907D}"/>
              </a:ext>
            </a:extLst>
          </p:cNvPr>
          <p:cNvGrpSpPr/>
          <p:nvPr/>
        </p:nvGrpSpPr>
        <p:grpSpPr>
          <a:xfrm>
            <a:off x="5618822" y="3716951"/>
            <a:ext cx="5289582" cy="300097"/>
            <a:chOff x="5618822" y="3716951"/>
            <a:chExt cx="5289582" cy="30009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595B0ED-26AE-09AE-37A6-5B7573487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67697" r="512"/>
            <a:stretch/>
          </p:blipFill>
          <p:spPr>
            <a:xfrm>
              <a:off x="5618822" y="3716951"/>
              <a:ext cx="5289582" cy="15001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11BE34-3266-F75B-39D0-6699AE1D2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35140" r="512" b="32557"/>
            <a:stretch/>
          </p:blipFill>
          <p:spPr>
            <a:xfrm>
              <a:off x="5618822" y="3867029"/>
              <a:ext cx="5289582" cy="150019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349833-CB8B-0517-C509-ABAEA9D563A7}"/>
              </a:ext>
            </a:extLst>
          </p:cNvPr>
          <p:cNvSpPr/>
          <p:nvPr/>
        </p:nvSpPr>
        <p:spPr>
          <a:xfrm>
            <a:off x="5747314" y="4966207"/>
            <a:ext cx="3913536" cy="26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6FC1B6-114C-54A6-81DC-9380E86D6E64}"/>
              </a:ext>
            </a:extLst>
          </p:cNvPr>
          <p:cNvSpPr/>
          <p:nvPr/>
        </p:nvSpPr>
        <p:spPr>
          <a:xfrm>
            <a:off x="5747314" y="5369698"/>
            <a:ext cx="3913536" cy="13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4E073-9168-050E-E505-9042EDF16E10}"/>
              </a:ext>
            </a:extLst>
          </p:cNvPr>
          <p:cNvSpPr txBox="1"/>
          <p:nvPr/>
        </p:nvSpPr>
        <p:spPr>
          <a:xfrm>
            <a:off x="381000" y="771779"/>
            <a:ext cx="5366314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SingleInstancePerTask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SingleInstancePerTask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항상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root activity</a:t>
            </a:r>
            <a:r>
              <a:rPr lang="ko-KR" altLang="en-US" sz="1000" dirty="0"/>
              <a:t>로만 실행된다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해당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</a:t>
            </a:r>
            <a:r>
              <a:rPr lang="en-US" altLang="ko-KR" sz="1000" dirty="0" err="1"/>
              <a:t>SingleInstancePerTask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하나만 존재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3549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Bundle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Map</a:t>
            </a:r>
            <a:r>
              <a:rPr lang="ko-KR" altLang="en-US" sz="1000" dirty="0"/>
              <a:t>의 형태로 여러가지 </a:t>
            </a:r>
            <a:r>
              <a:rPr lang="en-US" altLang="ko-KR" sz="1000" dirty="0"/>
              <a:t>type</a:t>
            </a:r>
            <a:r>
              <a:rPr lang="ko-KR" altLang="en-US" sz="1000" dirty="0"/>
              <a:t>의 값을 저장하는 </a:t>
            </a:r>
            <a:r>
              <a:rPr lang="en-US" altLang="ko-KR" sz="1000" dirty="0"/>
              <a:t>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상태</a:t>
            </a:r>
            <a:r>
              <a:rPr lang="en-US" altLang="ko-KR" sz="1000" dirty="0"/>
              <a:t>/</a:t>
            </a:r>
            <a:r>
              <a:rPr lang="ko-KR" altLang="en-US" sz="1000" dirty="0"/>
              <a:t>값 등을 저장하기 위한 객체로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784D0-B085-3CC0-6982-68EFEF34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3" y="1532969"/>
            <a:ext cx="3134019" cy="5325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6E6910-D523-CA27-501A-B30EC9ED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38" y="721159"/>
            <a:ext cx="2524732" cy="55578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8C024-7DE1-E8A8-FF25-ECA3E73E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680" y="995698"/>
            <a:ext cx="3201322" cy="1800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C44EEC-0FA1-013A-74D6-217908394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482" y="995698"/>
            <a:ext cx="1514465" cy="2692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09AB2-1367-3DAE-61B7-F9C71ECBF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679" y="4325733"/>
            <a:ext cx="3201328" cy="1800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A626D-7EC0-F0DB-0723-8DD60544CDAE}"/>
              </a:ext>
            </a:extLst>
          </p:cNvPr>
          <p:cNvSpPr txBox="1"/>
          <p:nvPr/>
        </p:nvSpPr>
        <p:spPr>
          <a:xfrm>
            <a:off x="7612317" y="1982774"/>
            <a:ext cx="2547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5FE61-410A-1332-FEDD-3FDC86C29D44}"/>
              </a:ext>
            </a:extLst>
          </p:cNvPr>
          <p:cNvSpPr txBox="1"/>
          <p:nvPr/>
        </p:nvSpPr>
        <p:spPr>
          <a:xfrm>
            <a:off x="10148494" y="1982774"/>
            <a:ext cx="4956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300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28876-DB3A-D4D9-0957-D457FAD18B12}"/>
              </a:ext>
            </a:extLst>
          </p:cNvPr>
          <p:cNvSpPr txBox="1"/>
          <p:nvPr/>
        </p:nvSpPr>
        <p:spPr>
          <a:xfrm>
            <a:off x="10148494" y="5376055"/>
            <a:ext cx="4956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DA8DE1-7699-62A4-4F16-58184383A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100" y="3959972"/>
            <a:ext cx="1514465" cy="2692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6EEDF7-9163-2C0B-F4B1-9B590F7AFDB3}"/>
              </a:ext>
            </a:extLst>
          </p:cNvPr>
          <p:cNvSpPr txBox="1"/>
          <p:nvPr/>
        </p:nvSpPr>
        <p:spPr>
          <a:xfrm>
            <a:off x="7612317" y="5139354"/>
            <a:ext cx="2547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CF78B8-FA7E-2104-3BB9-FB269B7D59DF}"/>
              </a:ext>
            </a:extLst>
          </p:cNvPr>
          <p:cNvSpPr/>
          <p:nvPr/>
        </p:nvSpPr>
        <p:spPr>
          <a:xfrm>
            <a:off x="3929038" y="4041627"/>
            <a:ext cx="2057425" cy="11631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499FE-34A4-89EB-E721-2E2C11F52992}"/>
              </a:ext>
            </a:extLst>
          </p:cNvPr>
          <p:cNvSpPr txBox="1"/>
          <p:nvPr/>
        </p:nvSpPr>
        <p:spPr>
          <a:xfrm>
            <a:off x="3929038" y="6268792"/>
            <a:ext cx="4866641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onSaveInstanceState</a:t>
            </a:r>
            <a:r>
              <a:rPr lang="ko-KR" altLang="en-US" sz="800" dirty="0"/>
              <a:t>를 수행할 때</a:t>
            </a:r>
            <a:r>
              <a:rPr lang="en-US" altLang="ko-KR" sz="800" dirty="0"/>
              <a:t>, Count </a:t>
            </a:r>
            <a:r>
              <a:rPr lang="ko-KR" altLang="en-US" sz="800" dirty="0"/>
              <a:t>값이 </a:t>
            </a:r>
            <a:r>
              <a:rPr lang="en-US" altLang="ko-KR" sz="800" dirty="0"/>
              <a:t>3</a:t>
            </a:r>
            <a:r>
              <a:rPr lang="ko-KR" altLang="en-US" sz="800" dirty="0"/>
              <a:t>이면</a:t>
            </a:r>
            <a:r>
              <a:rPr lang="en-US" altLang="ko-KR" sz="800" dirty="0"/>
              <a:t>,</a:t>
            </a:r>
            <a:br>
              <a:rPr lang="en-US" altLang="ko-KR" sz="800" dirty="0"/>
            </a:br>
            <a:r>
              <a:rPr lang="en-US" altLang="ko-KR" sz="800" dirty="0"/>
              <a:t>Bundle</a:t>
            </a:r>
            <a:r>
              <a:rPr lang="ko-KR" altLang="en-US" sz="800" dirty="0"/>
              <a:t>의 </a:t>
            </a:r>
            <a:r>
              <a:rPr lang="en-US" altLang="ko-KR" sz="800" dirty="0"/>
              <a:t>count </a:t>
            </a:r>
            <a:r>
              <a:rPr lang="ko-KR" altLang="en-US" sz="800" dirty="0"/>
              <a:t>값을 </a:t>
            </a:r>
            <a:r>
              <a:rPr lang="en-US" altLang="ko-KR" sz="800" dirty="0"/>
              <a:t>300</a:t>
            </a:r>
            <a:r>
              <a:rPr lang="ko-KR" altLang="en-US" sz="800" dirty="0"/>
              <a:t>을 바꿔서 저장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onRestoreInstanceState</a:t>
            </a:r>
            <a:r>
              <a:rPr lang="ko-KR" altLang="en-US" sz="800" dirty="0"/>
              <a:t>가 호출되면 바뀐 값으로 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0585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891452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91452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13447"/>
              </p:ext>
            </p:extLst>
          </p:nvPr>
        </p:nvGraphicFramePr>
        <p:xfrm>
          <a:off x="380237" y="1550712"/>
          <a:ext cx="4466082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653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574348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052081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6F5D37-5A8C-7CAA-8ED8-67E1ED44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62" y="1550712"/>
            <a:ext cx="2847025" cy="5061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8DC69-8324-EED4-D49E-48ACF61C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2" y="1550712"/>
            <a:ext cx="3397647" cy="50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67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pPr>
              <a:lnSpc>
                <a:spcPct val="150000"/>
              </a:lnSpc>
            </a:pPr>
            <a:endParaRPr lang="ko-KR" altLang="en-US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22" y="1114457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681" y="1114457"/>
            <a:ext cx="4255319" cy="26999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49" y="1114458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626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082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3538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170" y="4094255"/>
            <a:ext cx="1518750" cy="27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9EE8F-6343-E711-A4C6-0C5B7F8E7DFF}"/>
              </a:ext>
            </a:extLst>
          </p:cNvPr>
          <p:cNvSpPr txBox="1"/>
          <p:nvPr/>
        </p:nvSpPr>
        <p:spPr>
          <a:xfrm>
            <a:off x="261143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 (Send Intent)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283F6-F7C3-FBEB-5CD3-206D45FB3181}"/>
              </a:ext>
            </a:extLst>
          </p:cNvPr>
          <p:cNvSpPr txBox="1"/>
          <p:nvPr/>
        </p:nvSpPr>
        <p:spPr>
          <a:xfrm>
            <a:off x="7555681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SecondActivity.java (Receive Intent)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C8740-9CD6-DDE1-E5AC-1788314491FD}"/>
              </a:ext>
            </a:extLst>
          </p:cNvPr>
          <p:cNvSpPr txBox="1"/>
          <p:nvPr/>
        </p:nvSpPr>
        <p:spPr>
          <a:xfrm>
            <a:off x="4589122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AndroidManifest.xml (</a:t>
            </a:r>
            <a:r>
              <a:rPr lang="en-US" altLang="ko-KR" sz="1000" dirty="0" err="1"/>
              <a:t>SecondActivity</a:t>
            </a:r>
            <a:r>
              <a:rPr lang="en-US" altLang="ko-KR" sz="10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32424F-106C-6D7A-6DF5-2DE9AF6AFD96}"/>
              </a:ext>
            </a:extLst>
          </p:cNvPr>
          <p:cNvSpPr/>
          <p:nvPr/>
        </p:nvSpPr>
        <p:spPr>
          <a:xfrm>
            <a:off x="1837400" y="5907843"/>
            <a:ext cx="312869" cy="334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771EAB-03E4-AAFD-4A06-36F34668C750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150269" y="5444255"/>
            <a:ext cx="1430357" cy="6306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A63F6-44AB-E4A9-D70D-1454863F12C6}"/>
              </a:ext>
            </a:extLst>
          </p:cNvPr>
          <p:cNvSpPr/>
          <p:nvPr/>
        </p:nvSpPr>
        <p:spPr>
          <a:xfrm>
            <a:off x="4090463" y="5345868"/>
            <a:ext cx="481537" cy="190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1060F-C295-A708-B72C-3C55648778EA}"/>
              </a:ext>
            </a:extLst>
          </p:cNvPr>
          <p:cNvSpPr txBox="1"/>
          <p:nvPr/>
        </p:nvSpPr>
        <p:spPr>
          <a:xfrm>
            <a:off x="3468600" y="581620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(ACTION_VIEW)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38981C-1B27-B3CB-CE95-EDB9164EB69A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>
          <a:xfrm flipH="1" flipV="1">
            <a:off x="2606479" y="2764630"/>
            <a:ext cx="1724753" cy="25812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E25B3D-21E7-4FFE-DC70-37251C2A402A}"/>
              </a:ext>
            </a:extLst>
          </p:cNvPr>
          <p:cNvSpPr/>
          <p:nvPr/>
        </p:nvSpPr>
        <p:spPr>
          <a:xfrm>
            <a:off x="803937" y="2200355"/>
            <a:ext cx="3605084" cy="564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13496F7-3D15-D53F-F755-1ACAAC24AA7C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4409021" y="1673545"/>
            <a:ext cx="343693" cy="8089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CB3192-D6C3-1D61-E742-D807DEFFCE74}"/>
              </a:ext>
            </a:extLst>
          </p:cNvPr>
          <p:cNvSpPr/>
          <p:nvPr/>
        </p:nvSpPr>
        <p:spPr>
          <a:xfrm>
            <a:off x="4752714" y="1454810"/>
            <a:ext cx="2622866" cy="4374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AECD4E-542D-6DC3-8AC6-1C3BEEFAE552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6064147" y="1892280"/>
            <a:ext cx="285302" cy="35144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F1671-CF37-0E28-8067-5D0FC1F6C40C}"/>
              </a:ext>
            </a:extLst>
          </p:cNvPr>
          <p:cNvSpPr/>
          <p:nvPr/>
        </p:nvSpPr>
        <p:spPr>
          <a:xfrm>
            <a:off x="5944395" y="5406695"/>
            <a:ext cx="810108" cy="1654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B77695-ECF8-C8C4-49A2-B5752CD79CA2}"/>
              </a:ext>
            </a:extLst>
          </p:cNvPr>
          <p:cNvSpPr/>
          <p:nvPr/>
        </p:nvSpPr>
        <p:spPr>
          <a:xfrm>
            <a:off x="6858795" y="5721992"/>
            <a:ext cx="511174" cy="942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38E9125-190E-992E-31DA-9CF40CA90399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114382" y="1673545"/>
            <a:ext cx="639015" cy="40484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59B8A9-6CD0-8A6D-95AC-C996CD24BA4B}"/>
              </a:ext>
            </a:extLst>
          </p:cNvPr>
          <p:cNvSpPr/>
          <p:nvPr/>
        </p:nvSpPr>
        <p:spPr>
          <a:xfrm>
            <a:off x="8052911" y="3346285"/>
            <a:ext cx="1624487" cy="1541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4E41A8-997D-8090-20F4-ABC5324A8720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8865155" y="3500438"/>
            <a:ext cx="157758" cy="945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C209E7-327E-DF70-FABD-92521FE53D88}"/>
              </a:ext>
            </a:extLst>
          </p:cNvPr>
          <p:cNvSpPr/>
          <p:nvPr/>
        </p:nvSpPr>
        <p:spPr>
          <a:xfrm>
            <a:off x="8263538" y="4445642"/>
            <a:ext cx="1518750" cy="22694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onStop(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onPause(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onStop(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951535"/>
            <a:ext cx="4311813" cy="2282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467" y="951535"/>
            <a:ext cx="2671066" cy="228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802" y="9515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950" y="951535"/>
            <a:ext cx="162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Activity1.java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4760467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Activity2.java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>
            <a:cxnSpLocks/>
          </p:cNvCxnSpPr>
          <p:nvPr/>
        </p:nvCxnSpPr>
        <p:spPr>
          <a:xfrm>
            <a:off x="8636794" y="1200150"/>
            <a:ext cx="14081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2778776"/>
            <a:ext cx="543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D0467-3A6E-07FF-8542-54166A7480B7}"/>
              </a:ext>
            </a:extLst>
          </p:cNvPr>
          <p:cNvSpPr/>
          <p:nvPr/>
        </p:nvSpPr>
        <p:spPr>
          <a:xfrm>
            <a:off x="1066754" y="2135736"/>
            <a:ext cx="3556207" cy="566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1B515F-CCAD-C74A-69EF-76B5CCACD354}"/>
              </a:ext>
            </a:extLst>
          </p:cNvPr>
          <p:cNvSpPr/>
          <p:nvPr/>
        </p:nvSpPr>
        <p:spPr>
          <a:xfrm>
            <a:off x="5501379" y="2465167"/>
            <a:ext cx="1034649" cy="273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59410E-8F84-56F0-AB6D-4E167EF3A6E3}"/>
              </a:ext>
            </a:extLst>
          </p:cNvPr>
          <p:cNvGrpSpPr/>
          <p:nvPr/>
        </p:nvGrpSpPr>
        <p:grpSpPr>
          <a:xfrm>
            <a:off x="3126668" y="4155760"/>
            <a:ext cx="2633602" cy="2246208"/>
            <a:chOff x="1452623" y="3335729"/>
            <a:chExt cx="3663529" cy="3124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EB1D16-8BF6-F721-1C9E-5E9C5B298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9508"/>
            <a:stretch/>
          </p:blipFill>
          <p:spPr>
            <a:xfrm>
              <a:off x="1452623" y="3335729"/>
              <a:ext cx="992463" cy="31246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BED6ADC-A916-F9FB-274B-F221AD58E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764"/>
            <a:stretch/>
          </p:blipFill>
          <p:spPr>
            <a:xfrm>
              <a:off x="2445086" y="3335729"/>
              <a:ext cx="2671066" cy="3124636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1E091170-16F4-09B6-894D-D68270FE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7"/>
          <a:stretch/>
        </p:blipFill>
        <p:spPr bwMode="auto">
          <a:xfrm>
            <a:off x="349736" y="3334359"/>
            <a:ext cx="2139457" cy="33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447FC9-7617-44F3-9B49-0B96E6B2EA72}"/>
              </a:ext>
            </a:extLst>
          </p:cNvPr>
          <p:cNvSpPr/>
          <p:nvPr/>
        </p:nvSpPr>
        <p:spPr>
          <a:xfrm>
            <a:off x="3840120" y="4155761"/>
            <a:ext cx="1920150" cy="4332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DC3620-99D4-21A6-F27B-36935E271447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760270" y="4372362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71A632-1BCA-EE8D-F263-DEB439474109}"/>
              </a:ext>
            </a:extLst>
          </p:cNvPr>
          <p:cNvSpPr txBox="1"/>
          <p:nvPr/>
        </p:nvSpPr>
        <p:spPr>
          <a:xfrm>
            <a:off x="6177407" y="424925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1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5B6BC-CD93-F411-FFB4-2C20195F42CD}"/>
              </a:ext>
            </a:extLst>
          </p:cNvPr>
          <p:cNvSpPr/>
          <p:nvPr/>
        </p:nvSpPr>
        <p:spPr>
          <a:xfrm>
            <a:off x="3840120" y="4605356"/>
            <a:ext cx="1920150" cy="9058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7BEA9C-EECE-288E-63B5-211ADA0A579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5760270" y="5058263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620FDC-C21F-BB80-5FC7-B65709F7DA85}"/>
              </a:ext>
            </a:extLst>
          </p:cNvPr>
          <p:cNvSpPr txBox="1"/>
          <p:nvPr/>
        </p:nvSpPr>
        <p:spPr>
          <a:xfrm>
            <a:off x="6177407" y="4935152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2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C04A5-C47E-E85E-780F-ADBA6657EFA6}"/>
              </a:ext>
            </a:extLst>
          </p:cNvPr>
          <p:cNvSpPr/>
          <p:nvPr/>
        </p:nvSpPr>
        <p:spPr>
          <a:xfrm>
            <a:off x="3840120" y="5504351"/>
            <a:ext cx="1920150" cy="9058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88365B-4487-ED9D-C156-597C5E1EB184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5760270" y="5957258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F1B0D7-5C97-9E39-5B15-7AB51C765856}"/>
              </a:ext>
            </a:extLst>
          </p:cNvPr>
          <p:cNvSpPr txBox="1"/>
          <p:nvPr/>
        </p:nvSpPr>
        <p:spPr>
          <a:xfrm>
            <a:off x="6177407" y="5834147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닫기 버튼 클릭 </a:t>
            </a:r>
            <a:r>
              <a:rPr lang="en-US" altLang="ko-KR" sz="1000" dirty="0"/>
              <a:t>(Back)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CE713-6B47-B085-48E6-83EBEAED0439}"/>
              </a:ext>
            </a:extLst>
          </p:cNvPr>
          <p:cNvCxnSpPr>
            <a:cxnSpLocks/>
          </p:cNvCxnSpPr>
          <p:nvPr/>
        </p:nvCxnSpPr>
        <p:spPr>
          <a:xfrm>
            <a:off x="1226370" y="5310575"/>
            <a:ext cx="45955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53CB60-F544-3EC5-90F0-2E195430C43F}"/>
              </a:ext>
            </a:extLst>
          </p:cNvPr>
          <p:cNvCxnSpPr>
            <a:cxnSpLocks/>
          </p:cNvCxnSpPr>
          <p:nvPr/>
        </p:nvCxnSpPr>
        <p:spPr>
          <a:xfrm>
            <a:off x="2297933" y="5310575"/>
            <a:ext cx="0" cy="4234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796E49C-4DD2-5B28-FDF5-ADA2D40BD751}"/>
              </a:ext>
            </a:extLst>
          </p:cNvPr>
          <p:cNvCxnSpPr>
            <a:cxnSpLocks/>
          </p:cNvCxnSpPr>
          <p:nvPr/>
        </p:nvCxnSpPr>
        <p:spPr>
          <a:xfrm flipH="1" flipV="1">
            <a:off x="1223740" y="5504351"/>
            <a:ext cx="547910" cy="2296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D28EE7-EAFB-6C04-0DBB-4C2D3E388EFD}"/>
              </a:ext>
            </a:extLst>
          </p:cNvPr>
          <p:cNvCxnSpPr>
            <a:cxnSpLocks/>
          </p:cNvCxnSpPr>
          <p:nvPr/>
        </p:nvCxnSpPr>
        <p:spPr>
          <a:xfrm flipH="1">
            <a:off x="1271588" y="6157524"/>
            <a:ext cx="5000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EEAD8F-F12E-4EC5-66AF-9054575E0E03}"/>
              </a:ext>
            </a:extLst>
          </p:cNvPr>
          <p:cNvCxnSpPr>
            <a:cxnSpLocks/>
          </p:cNvCxnSpPr>
          <p:nvPr/>
        </p:nvCxnSpPr>
        <p:spPr>
          <a:xfrm>
            <a:off x="728662" y="6152601"/>
            <a:ext cx="0" cy="4234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D946352-58D5-0ECF-02BC-0447BD11C507}"/>
              </a:ext>
            </a:extLst>
          </p:cNvPr>
          <p:cNvCxnSpPr>
            <a:cxnSpLocks/>
          </p:cNvCxnSpPr>
          <p:nvPr/>
        </p:nvCxnSpPr>
        <p:spPr>
          <a:xfrm flipV="1">
            <a:off x="1245394" y="6364339"/>
            <a:ext cx="526256" cy="1912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8B4763-F960-3C95-A3EB-E3DB8EC3AE16}"/>
              </a:ext>
            </a:extLst>
          </p:cNvPr>
          <p:cNvSpPr txBox="1"/>
          <p:nvPr/>
        </p:nvSpPr>
        <p:spPr>
          <a:xfrm>
            <a:off x="7841389" y="4005294"/>
            <a:ext cx="4145824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특이사항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실행되고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background </a:t>
            </a:r>
            <a:r>
              <a:rPr lang="ko-KR" altLang="en-US" sz="1000" dirty="0"/>
              <a:t>로 가거나</a:t>
            </a:r>
            <a:r>
              <a:rPr lang="en-US" altLang="ko-KR" sz="1000" dirty="0"/>
              <a:t>, </a:t>
            </a:r>
            <a:r>
              <a:rPr lang="ko-KR" altLang="en-US" sz="1000" dirty="0"/>
              <a:t>사라질 때에는 </a:t>
            </a:r>
            <a:r>
              <a:rPr lang="en-US" altLang="ko-KR" sz="1000" dirty="0"/>
              <a:t>onPause </a:t>
            </a:r>
            <a:r>
              <a:rPr lang="ko-KR" altLang="en-US" sz="1000" dirty="0"/>
              <a:t>상태에서 대기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Life Cycle </a:t>
            </a:r>
            <a:r>
              <a:rPr lang="ko-KR" altLang="en-US" sz="1000" dirty="0"/>
              <a:t>수행이 끝난 후</a:t>
            </a:r>
            <a:r>
              <a:rPr lang="en-US" altLang="ko-KR" sz="1000" dirty="0"/>
              <a:t>, onStop</a:t>
            </a:r>
            <a:r>
              <a:rPr lang="ko-KR" altLang="en-US" sz="1000" dirty="0"/>
              <a:t> 부터 계속 진행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모두 정리한 뒤</a:t>
            </a:r>
            <a:r>
              <a:rPr lang="en-US" altLang="ko-KR" sz="1000" dirty="0"/>
              <a:t>,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실행시키는 것이 아니라</a:t>
            </a:r>
            <a:r>
              <a:rPr lang="en-US" altLang="ko-KR" sz="1000" dirty="0"/>
              <a:t>, onPause</a:t>
            </a:r>
            <a:r>
              <a:rPr lang="ko-KR" altLang="en-US" sz="1000" dirty="0"/>
              <a:t> 상태에서 대기했다가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</a:t>
            </a:r>
            <a:r>
              <a:rPr lang="ko-KR" altLang="en-US" sz="1000" dirty="0" err="1"/>
              <a:t>실행시키고정리를</a:t>
            </a:r>
            <a:r>
              <a:rPr lang="ko-KR" altLang="en-US" sz="1000" dirty="0"/>
              <a:t> 수행한다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96289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5322</TotalTime>
  <Words>1939</Words>
  <Application>Microsoft Office PowerPoint</Application>
  <PresentationFormat>와이드스크린</PresentationFormat>
  <Paragraphs>293</Paragraphs>
  <Slides>19</Slides>
  <Notes>18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124</cp:revision>
  <dcterms:created xsi:type="dcterms:W3CDTF">2024-04-09T08:20:40Z</dcterms:created>
  <dcterms:modified xsi:type="dcterms:W3CDTF">2024-05-07T22:32:17Z</dcterms:modified>
</cp:coreProperties>
</file>